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83865908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83865908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8386590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8386590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83865908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83865908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83865908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83865908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83865908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83865908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83865908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83865908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8386590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8386590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83865908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83865908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83865908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83865908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8386590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8386590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8386590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8386590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83865908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8386590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83865908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83865908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3865908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83865908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83865908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83865908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83865908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83865908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4520050"/>
            <a:ext cx="85206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Hshmat Sahak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Litao (John) Zhou</a:t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00" y="709574"/>
            <a:ext cx="8432876" cy="36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964400" y="68200"/>
            <a:ext cx="7101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Covid19 Twitter Project</a:t>
            </a:r>
            <a:endParaRPr b="1"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13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Number of Topics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5" y="624600"/>
            <a:ext cx="8839198" cy="37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1919075" y="4442125"/>
            <a:ext cx="58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7 as optimal number of topics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Modelling - Family covid-related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825" y="572700"/>
            <a:ext cx="7807657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Word Cloud for </a:t>
            </a:r>
            <a:r>
              <a:rPr lang="en"/>
              <a:t>Topic Modelling - Family-covid-related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5" y="1792635"/>
            <a:ext cx="9144003" cy="1558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523"/>
            <a:ext cx="9144003" cy="476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480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word count in each documents  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75" y="951200"/>
            <a:ext cx="2763094" cy="231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 b="0" l="3790" r="-3789" t="0"/>
          <a:stretch/>
        </p:blipFill>
        <p:spPr>
          <a:xfrm>
            <a:off x="3209962" y="1068138"/>
            <a:ext cx="3103925" cy="214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208" y="3267550"/>
            <a:ext cx="2184717" cy="192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7799" y="1088624"/>
            <a:ext cx="2296839" cy="21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0251" y="3147536"/>
            <a:ext cx="2229926" cy="181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20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Modelling- Strict Depression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74200"/>
            <a:ext cx="8520599" cy="42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16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need help with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particular problem should we try to approach that hasn’t been covered by others? (or, that we can do better)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Publication is a goal here…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better ways can we detect depression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Something better than just keywords…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Reference papers use keywords or train ML algorithms. We could get advice from a mental health expert...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9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Visualizations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6850"/>
            <a:ext cx="8839201" cy="36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207950" y="4675900"/>
            <a:ext cx="68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Twitter Count by State (Normalized by Population)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Map with Time Slider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50" y="618325"/>
            <a:ext cx="8107999" cy="3921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5"/>
          <p:cNvSpPr txBox="1"/>
          <p:nvPr/>
        </p:nvSpPr>
        <p:spPr>
          <a:xfrm>
            <a:off x="701375" y="4695400"/>
            <a:ext cx="8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data as previous slide, but different visualization approach. This is grid-wise; not state-wise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70150" y="13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706000"/>
            <a:ext cx="8884200" cy="4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Current Strategy: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Remove election-related tweets:</a:t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Trump|Biden|Election|democratic|republican|party|President|campaign|elector|candidate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divide into: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Family-related Tweets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sister|brother|mother|father|grandpa|grandma|grandparents|grandmother|grandfather|cousin|dad|mom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Depression-related Tweets</a:t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overwhelmed|exhausted|distressed|anxiety|anxious|tired|low|depression|discouraged|desperate|demotivated|insomnia|cry|nervous|worried|lonely|sad|empty|suicide|antidepressant|hopeless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Strict Depression-related Tweets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overwhelmed|exhausted|distressed|anxiety|anxious|depression|discouraged|demotivated|insomnia|lonely|empty|suicide|antidepressant|hopeless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00"/>
            <a:ext cx="4419601" cy="23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200" y="152400"/>
            <a:ext cx="4419599" cy="23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59800"/>
            <a:ext cx="4419600" cy="24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200" y="2571750"/>
            <a:ext cx="4419599" cy="24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201800" y="2112250"/>
            <a:ext cx="370200" cy="32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All</a:t>
            </a:r>
            <a:endParaRPr sz="900"/>
          </a:p>
        </p:txBody>
      </p:sp>
      <p:sp>
        <p:nvSpPr>
          <p:cNvPr id="86" name="Google Shape;86;p17"/>
          <p:cNvSpPr txBox="1"/>
          <p:nvPr/>
        </p:nvSpPr>
        <p:spPr>
          <a:xfrm>
            <a:off x="8358100" y="2180450"/>
            <a:ext cx="704700" cy="32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Family</a:t>
            </a:r>
            <a:endParaRPr sz="900"/>
          </a:p>
        </p:txBody>
      </p:sp>
      <p:sp>
        <p:nvSpPr>
          <p:cNvPr id="87" name="Google Shape;87;p17"/>
          <p:cNvSpPr txBox="1"/>
          <p:nvPr/>
        </p:nvSpPr>
        <p:spPr>
          <a:xfrm>
            <a:off x="3750475" y="4668000"/>
            <a:ext cx="821400" cy="32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Depresssion</a:t>
            </a:r>
            <a:endParaRPr sz="900"/>
          </a:p>
        </p:txBody>
      </p:sp>
      <p:sp>
        <p:nvSpPr>
          <p:cNvPr id="88" name="Google Shape;88;p17"/>
          <p:cNvSpPr txBox="1"/>
          <p:nvPr/>
        </p:nvSpPr>
        <p:spPr>
          <a:xfrm>
            <a:off x="7948900" y="4668000"/>
            <a:ext cx="1113900" cy="32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Strict </a:t>
            </a:r>
            <a:r>
              <a:rPr lang="en" sz="900"/>
              <a:t>Depresssion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986" y="0"/>
            <a:ext cx="779397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 for topics of family,covid and us election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1348"/>
            <a:ext cx="9144003" cy="374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354"/>
            <a:ext cx="9144003" cy="3772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Textblob toolkit for tweets polarity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2372"/>
            <a:ext cx="9144003" cy="3821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